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</p:sldIdLst>
  <p:sldSz cx="9144000" cy="6858000" type="screen4x3"/>
  <p:notesSz cx="7099300" cy="102346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  <a:srgbClr val="6ACC73"/>
    <a:srgbClr val="008080"/>
    <a:srgbClr val="006666"/>
    <a:srgbClr val="003366"/>
    <a:srgbClr val="006699"/>
    <a:srgbClr val="FFFF00"/>
    <a:srgbClr val="FFFF66"/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45352C-E90B-450D-924D-61D4140365B9}" v="18" dt="2023-01-04T20:28:38.042"/>
    <p1510:client id="{F528C8F4-F354-4507-997A-8515492F8B41}" v="33" dt="2023-01-04T19:31:45.453"/>
  </p1510:revLst>
</p1510:revInfo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temático 2 - Énfasis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o invitado" providerId="Windows Live" clId="Web-{F528C8F4-F354-4507-997A-8515492F8B41}"/>
    <pc:docChg chg="addSld modSld sldOrd">
      <pc:chgData name="Usuario invitado" userId="" providerId="Windows Live" clId="Web-{F528C8F4-F354-4507-997A-8515492F8B41}" dt="2023-01-04T19:31:45.453" v="16" actId="14100"/>
      <pc:docMkLst>
        <pc:docMk/>
      </pc:docMkLst>
      <pc:sldChg chg="modSp">
        <pc:chgData name="Usuario invitado" userId="" providerId="Windows Live" clId="Web-{F528C8F4-F354-4507-997A-8515492F8B41}" dt="2023-01-04T19:30:29.467" v="1" actId="20577"/>
        <pc:sldMkLst>
          <pc:docMk/>
          <pc:sldMk cId="84692099" sldId="261"/>
        </pc:sldMkLst>
        <pc:spChg chg="mod">
          <ac:chgData name="Usuario invitado" userId="" providerId="Windows Live" clId="Web-{F528C8F4-F354-4507-997A-8515492F8B41}" dt="2023-01-04T19:30:29.467" v="1" actId="20577"/>
          <ac:spMkLst>
            <pc:docMk/>
            <pc:sldMk cId="84692099" sldId="261"/>
            <ac:spMk id="8" creationId="{62DCEF2A-682D-2C43-B066-815FF7AF36B7}"/>
          </ac:spMkLst>
        </pc:spChg>
      </pc:sldChg>
      <pc:sldChg chg="addSp modSp ord">
        <pc:chgData name="Usuario invitado" userId="" providerId="Windows Live" clId="Web-{F528C8F4-F354-4507-997A-8515492F8B41}" dt="2023-01-04T19:31:00.546" v="10" actId="14100"/>
        <pc:sldMkLst>
          <pc:docMk/>
          <pc:sldMk cId="3005286884" sldId="262"/>
        </pc:sldMkLst>
        <pc:spChg chg="mod">
          <ac:chgData name="Usuario invitado" userId="" providerId="Windows Live" clId="Web-{F528C8F4-F354-4507-997A-8515492F8B41}" dt="2023-01-04T19:30:54.702" v="7" actId="20577"/>
          <ac:spMkLst>
            <pc:docMk/>
            <pc:sldMk cId="3005286884" sldId="262"/>
            <ac:spMk id="8" creationId="{62DCEF2A-682D-2C43-B066-815FF7AF36B7}"/>
          </ac:spMkLst>
        </pc:spChg>
        <pc:picChg chg="add mod">
          <ac:chgData name="Usuario invitado" userId="" providerId="Windows Live" clId="Web-{F528C8F4-F354-4507-997A-8515492F8B41}" dt="2023-01-04T19:31:00.546" v="10" actId="14100"/>
          <ac:picMkLst>
            <pc:docMk/>
            <pc:sldMk cId="3005286884" sldId="262"/>
            <ac:picMk id="3" creationId="{080B6D86-7CEC-AB62-DFB1-13BA796BA0B2}"/>
          </ac:picMkLst>
        </pc:picChg>
      </pc:sldChg>
      <pc:sldChg chg="modSp">
        <pc:chgData name="Usuario invitado" userId="" providerId="Windows Live" clId="Web-{F528C8F4-F354-4507-997A-8515492F8B41}" dt="2023-01-04T19:30:43.311" v="3" actId="20577"/>
        <pc:sldMkLst>
          <pc:docMk/>
          <pc:sldMk cId="4208019138" sldId="263"/>
        </pc:sldMkLst>
        <pc:spChg chg="mod">
          <ac:chgData name="Usuario invitado" userId="" providerId="Windows Live" clId="Web-{F528C8F4-F354-4507-997A-8515492F8B41}" dt="2023-01-04T19:30:43.311" v="3" actId="20577"/>
          <ac:spMkLst>
            <pc:docMk/>
            <pc:sldMk cId="4208019138" sldId="263"/>
            <ac:spMk id="8" creationId="{62DCEF2A-682D-2C43-B066-815FF7AF36B7}"/>
          </ac:spMkLst>
        </pc:spChg>
      </pc:sldChg>
      <pc:sldChg chg="modSp">
        <pc:chgData name="Usuario invitado" userId="" providerId="Windows Live" clId="Web-{F528C8F4-F354-4507-997A-8515492F8B41}" dt="2023-01-04T19:30:47.342" v="5" actId="20577"/>
        <pc:sldMkLst>
          <pc:docMk/>
          <pc:sldMk cId="3966376923" sldId="264"/>
        </pc:sldMkLst>
        <pc:spChg chg="mod">
          <ac:chgData name="Usuario invitado" userId="" providerId="Windows Live" clId="Web-{F528C8F4-F354-4507-997A-8515492F8B41}" dt="2023-01-04T19:30:47.342" v="5" actId="20577"/>
          <ac:spMkLst>
            <pc:docMk/>
            <pc:sldMk cId="3966376923" sldId="264"/>
            <ac:spMk id="8" creationId="{62DCEF2A-682D-2C43-B066-815FF7AF36B7}"/>
          </ac:spMkLst>
        </pc:spChg>
      </pc:sldChg>
      <pc:sldChg chg="addSp delSp modSp add replId">
        <pc:chgData name="Usuario invitado" userId="" providerId="Windows Live" clId="Web-{F528C8F4-F354-4507-997A-8515492F8B41}" dt="2023-01-04T19:31:45.453" v="16" actId="14100"/>
        <pc:sldMkLst>
          <pc:docMk/>
          <pc:sldMk cId="272017893" sldId="265"/>
        </pc:sldMkLst>
        <pc:picChg chg="del">
          <ac:chgData name="Usuario invitado" userId="" providerId="Windows Live" clId="Web-{F528C8F4-F354-4507-997A-8515492F8B41}" dt="2023-01-04T19:31:04.952" v="12"/>
          <ac:picMkLst>
            <pc:docMk/>
            <pc:sldMk cId="272017893" sldId="265"/>
            <ac:picMk id="3" creationId="{080B6D86-7CEC-AB62-DFB1-13BA796BA0B2}"/>
          </ac:picMkLst>
        </pc:picChg>
        <pc:picChg chg="add mod">
          <ac:chgData name="Usuario invitado" userId="" providerId="Windows Live" clId="Web-{F528C8F4-F354-4507-997A-8515492F8B41}" dt="2023-01-04T19:31:45.453" v="16" actId="14100"/>
          <ac:picMkLst>
            <pc:docMk/>
            <pc:sldMk cId="272017893" sldId="265"/>
            <ac:picMk id="4" creationId="{F00D46A3-EB52-A899-1522-8A722E3388F0}"/>
          </ac:picMkLst>
        </pc:picChg>
      </pc:sldChg>
    </pc:docChg>
  </pc:docChgLst>
  <pc:docChgLst>
    <pc:chgData name="Usuario invitado" providerId="Windows Live" clId="Web-{3E45352C-E90B-450D-924D-61D4140365B9}"/>
    <pc:docChg chg="addSld modSld">
      <pc:chgData name="Usuario invitado" userId="" providerId="Windows Live" clId="Web-{3E45352C-E90B-450D-924D-61D4140365B9}" dt="2023-01-04T20:28:38.042" v="14" actId="1076"/>
      <pc:docMkLst>
        <pc:docMk/>
      </pc:docMkLst>
      <pc:sldChg chg="addSp delSp modSp add replId">
        <pc:chgData name="Usuario invitado" userId="" providerId="Windows Live" clId="Web-{3E45352C-E90B-450D-924D-61D4140365B9}" dt="2023-01-04T20:28:38.042" v="14" actId="1076"/>
        <pc:sldMkLst>
          <pc:docMk/>
          <pc:sldMk cId="3460220626" sldId="266"/>
        </pc:sldMkLst>
        <pc:picChg chg="add del mod">
          <ac:chgData name="Usuario invitado" userId="" providerId="Windows Live" clId="Web-{3E45352C-E90B-450D-924D-61D4140365B9}" dt="2023-01-04T20:26:30.866" v="5"/>
          <ac:picMkLst>
            <pc:docMk/>
            <pc:sldMk cId="3460220626" sldId="266"/>
            <ac:picMk id="3" creationId="{D0456520-5CF9-21A8-03C4-3A69E9B8B84D}"/>
          </ac:picMkLst>
        </pc:picChg>
        <pc:picChg chg="del">
          <ac:chgData name="Usuario invitado" userId="" providerId="Windows Live" clId="Web-{3E45352C-E90B-450D-924D-61D4140365B9}" dt="2023-01-04T20:23:49.362" v="1"/>
          <ac:picMkLst>
            <pc:docMk/>
            <pc:sldMk cId="3460220626" sldId="266"/>
            <ac:picMk id="4" creationId="{F00D46A3-EB52-A899-1522-8A722E3388F0}"/>
          </ac:picMkLst>
        </pc:picChg>
        <pc:picChg chg="add del mod">
          <ac:chgData name="Usuario invitado" userId="" providerId="Windows Live" clId="Web-{3E45352C-E90B-450D-924D-61D4140365B9}" dt="2023-01-04T20:28:33.682" v="11"/>
          <ac:picMkLst>
            <pc:docMk/>
            <pc:sldMk cId="3460220626" sldId="266"/>
            <ac:picMk id="5" creationId="{F8D8261A-3E33-DB16-A363-EB619087E39F}"/>
          </ac:picMkLst>
        </pc:picChg>
        <pc:picChg chg="add mod">
          <ac:chgData name="Usuario invitado" userId="" providerId="Windows Live" clId="Web-{3E45352C-E90B-450D-924D-61D4140365B9}" dt="2023-01-04T20:28:38.042" v="14" actId="1076"/>
          <ac:picMkLst>
            <pc:docMk/>
            <pc:sldMk cId="3460220626" sldId="266"/>
            <ac:picMk id="6" creationId="{D82A5D65-4EB3-9F95-4877-E43CD3E422C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8F513-517E-4CF4-875C-566F382BDF2E}" type="datetimeFigureOut">
              <a:rPr lang="es-ES" smtClean="0"/>
              <a:pPr/>
              <a:t>04/01/2023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CÓDIGO: SGC.DI.269       VERSIÓN: 1.0        DICIEMBRE 13 2011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75A72-D475-4644-863B-4274F2D12A4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288414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875" tIns="49937" rIns="99875" bIns="49937" rtlCol="0"/>
          <a:lstStyle>
            <a:lvl1pPr algn="l">
              <a:defRPr sz="14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021293" y="0"/>
            <a:ext cx="3076363" cy="511731"/>
          </a:xfrm>
          <a:prstGeom prst="rect">
            <a:avLst/>
          </a:prstGeom>
        </p:spPr>
        <p:txBody>
          <a:bodyPr vert="horz" lIns="99875" tIns="49937" rIns="99875" bIns="49937" rtlCol="0"/>
          <a:lstStyle>
            <a:lvl1pPr algn="r">
              <a:defRPr sz="1400"/>
            </a:lvl1pPr>
          </a:lstStyle>
          <a:p>
            <a:fld id="{467A6AF2-C3A6-4EA1-BB42-D573A88196E2}" type="datetimeFigureOut">
              <a:rPr lang="es-ES" smtClean="0"/>
              <a:pPr/>
              <a:t>04/01/2023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875" tIns="49937" rIns="99875" bIns="49937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9930" y="4861443"/>
            <a:ext cx="5679440" cy="4605576"/>
          </a:xfrm>
          <a:prstGeom prst="rect">
            <a:avLst/>
          </a:prstGeom>
        </p:spPr>
        <p:txBody>
          <a:bodyPr vert="horz" lIns="99875" tIns="49937" rIns="99875" bIns="49937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875" tIns="49937" rIns="99875" bIns="49937" rtlCol="0" anchor="b"/>
          <a:lstStyle>
            <a:lvl1pPr algn="l">
              <a:defRPr sz="1400"/>
            </a:lvl1pPr>
          </a:lstStyle>
          <a:p>
            <a:r>
              <a:rPr lang="es-ES"/>
              <a:t>CÓDIGO: SGC.DI.269       VERSIÓN: 1.0        DICIEMBRE 13 2011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021293" y="9721106"/>
            <a:ext cx="3076363" cy="511731"/>
          </a:xfrm>
          <a:prstGeom prst="rect">
            <a:avLst/>
          </a:prstGeom>
        </p:spPr>
        <p:txBody>
          <a:bodyPr vert="horz" lIns="99875" tIns="49937" rIns="99875" bIns="49937" rtlCol="0" anchor="b"/>
          <a:lstStyle>
            <a:lvl1pPr algn="r">
              <a:defRPr sz="1400"/>
            </a:lvl1pPr>
          </a:lstStyle>
          <a:p>
            <a:fld id="{6A7441D7-C633-4324-86FF-E00342CAD51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462409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441D7-C633-4324-86FF-E00342CAD518}" type="slidenum">
              <a:rPr lang="es-ES" smtClean="0"/>
              <a:pPr/>
              <a:t>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CÓDIGO: SGC.DI.269       VERSIÓN: 1.0        DICIEMBRE 13 2011</a:t>
            </a:r>
          </a:p>
        </p:txBody>
      </p:sp>
    </p:spTree>
    <p:extLst>
      <p:ext uri="{BB962C8B-B14F-4D97-AF65-F5344CB8AC3E}">
        <p14:creationId xmlns:p14="http://schemas.microsoft.com/office/powerpoint/2010/main" val="2775109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3"/>
          <p:cNvGraphicFramePr>
            <a:graphicFrameLocks noChangeAspect="1"/>
          </p:cNvGraphicFramePr>
          <p:nvPr/>
        </p:nvGraphicFramePr>
        <p:xfrm>
          <a:off x="-19050" y="749300"/>
          <a:ext cx="9163050" cy="536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9168480" imgH="5375520" progId="">
                  <p:embed/>
                </p:oleObj>
              </mc:Choice>
              <mc:Fallback>
                <p:oleObj name="CorelDRAW" r:id="rId2" imgW="9168480" imgH="5375520" progId="">
                  <p:embed/>
                  <p:pic>
                    <p:nvPicPr>
                      <p:cNvPr id="2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2681"/>
                      <a:stretch>
                        <a:fillRect/>
                      </a:stretch>
                    </p:blipFill>
                    <p:spPr bwMode="auto">
                      <a:xfrm>
                        <a:off x="-19050" y="749300"/>
                        <a:ext cx="9163050" cy="536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7"/>
          <p:cNvSpPr>
            <a:spLocks noChangeArrowheads="1"/>
          </p:cNvSpPr>
          <p:nvPr userDrawn="1"/>
        </p:nvSpPr>
        <p:spPr bwMode="auto">
          <a:xfrm>
            <a:off x="3071813" y="22860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s-ES" sz="1400"/>
          </a:p>
        </p:txBody>
      </p:sp>
      <p:pic>
        <p:nvPicPr>
          <p:cNvPr id="8" name="12 Imagen" descr="pie de pagina espe.jp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864225"/>
            <a:ext cx="9144000" cy="10652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7 Marcador de fecha"/>
          <p:cNvSpPr>
            <a:spLocks noGrp="1"/>
          </p:cNvSpPr>
          <p:nvPr>
            <p:ph type="dt" sz="half" idx="2"/>
          </p:nvPr>
        </p:nvSpPr>
        <p:spPr>
          <a:xfrm>
            <a:off x="385192" y="5661248"/>
            <a:ext cx="2026568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r>
              <a:rPr lang="es-EC" b="1"/>
              <a:t>FECHA ÚLTIMA REVISIÓN: </a:t>
            </a:r>
            <a:r>
              <a:rPr lang="es-EC"/>
              <a:t>09/10/13</a:t>
            </a:r>
          </a:p>
        </p:txBody>
      </p:sp>
      <p:sp>
        <p:nvSpPr>
          <p:cNvPr id="11" name="8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8160" y="5662451"/>
            <a:ext cx="1447800" cy="2136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sp>
        <p:nvSpPr>
          <p:cNvPr id="12" name="9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812360" y="5662451"/>
            <a:ext cx="874440" cy="2136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r>
              <a:rPr lang="es-EC" b="1"/>
              <a:t>VERSIÓN: </a:t>
            </a:r>
            <a:r>
              <a:rPr lang="es-EC"/>
              <a:t>1.1</a:t>
            </a:r>
          </a:p>
        </p:txBody>
      </p:sp>
      <p:pic>
        <p:nvPicPr>
          <p:cNvPr id="9" name="8 Imagen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2" y="222164"/>
            <a:ext cx="2232000" cy="576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C" b="1"/>
              <a:t>FECHA ÚLTIMA REVISIÓN: 13/12/11</a:t>
            </a:r>
            <a:endParaRPr lang="es-EC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s-EC" b="1"/>
              <a:t>VERSIÓN: </a:t>
            </a:r>
            <a:r>
              <a:rPr lang="es-EC"/>
              <a:t>1.0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tangle 20"/>
          <p:cNvSpPr>
            <a:spLocks noChangeArrowheads="1"/>
          </p:cNvSpPr>
          <p:nvPr userDrawn="1"/>
        </p:nvSpPr>
        <p:spPr bwMode="auto">
          <a:xfrm>
            <a:off x="0" y="0"/>
            <a:ext cx="9144000" cy="6207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9EB78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"/>
          </a:p>
        </p:txBody>
      </p:sp>
      <p:sp>
        <p:nvSpPr>
          <p:cNvPr id="1045" name="Rectangle 21"/>
          <p:cNvSpPr>
            <a:spLocks noChangeArrowheads="1"/>
          </p:cNvSpPr>
          <p:nvPr userDrawn="1"/>
        </p:nvSpPr>
        <p:spPr bwMode="auto">
          <a:xfrm rot="10800000">
            <a:off x="0" y="6308725"/>
            <a:ext cx="7885113" cy="5492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9EB78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47" name="Line 23"/>
          <p:cNvSpPr>
            <a:spLocks noChangeShapeType="1"/>
          </p:cNvSpPr>
          <p:nvPr userDrawn="1"/>
        </p:nvSpPr>
        <p:spPr bwMode="auto">
          <a:xfrm rot="10800000" flipH="1">
            <a:off x="25400" y="6235700"/>
            <a:ext cx="66595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48" name="Line 24"/>
          <p:cNvSpPr>
            <a:spLocks noChangeShapeType="1"/>
          </p:cNvSpPr>
          <p:nvPr userDrawn="1"/>
        </p:nvSpPr>
        <p:spPr bwMode="auto">
          <a:xfrm rot="10800000" flipH="1">
            <a:off x="25400" y="6283325"/>
            <a:ext cx="6659563" cy="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" name="7 Marcador de fecha"/>
          <p:cNvSpPr>
            <a:spLocks noGrp="1"/>
          </p:cNvSpPr>
          <p:nvPr>
            <p:ph type="dt" sz="half" idx="2"/>
          </p:nvPr>
        </p:nvSpPr>
        <p:spPr>
          <a:xfrm>
            <a:off x="385192" y="6656871"/>
            <a:ext cx="2026568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r>
              <a:rPr lang="es-EC" b="1"/>
              <a:t>FECHA ÚLTIMA REVISIÓN: </a:t>
            </a:r>
            <a:r>
              <a:rPr lang="es-EC"/>
              <a:t>09/10/13</a:t>
            </a:r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8160" y="6658074"/>
            <a:ext cx="1447800" cy="2136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r>
              <a:rPr lang="es-EC" b="1"/>
              <a:t>CÓDIGO: </a:t>
            </a:r>
            <a:r>
              <a:rPr lang="es-EC"/>
              <a:t>SGC.DI.260</a:t>
            </a:r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812360" y="6658074"/>
            <a:ext cx="874440" cy="2136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r>
              <a:rPr lang="es-EC" b="1"/>
              <a:t>VERSIÓN: </a:t>
            </a:r>
            <a:r>
              <a:rPr lang="es-EC"/>
              <a:t>1.1</a:t>
            </a:r>
          </a:p>
        </p:txBody>
      </p:sp>
      <p:pic>
        <p:nvPicPr>
          <p:cNvPr id="11" name="10 Imagen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14" y="5981170"/>
            <a:ext cx="2232000" cy="5764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 b="1" i="1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200" b="1" i="1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200" b="1" i="1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200" b="1" i="1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200" b="1" i="1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200" b="1" i="1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200" b="1" i="1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200" b="1" i="1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200" b="1" i="1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bg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3">
            <a:extLst>
              <a:ext uri="{FF2B5EF4-FFF2-40B4-BE49-F238E27FC236}">
                <a16:creationId xmlns:a16="http://schemas.microsoft.com/office/drawing/2014/main" id="{D5020348-BBAB-4504-8E51-2EABEBE61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259"/>
          <a:stretch/>
        </p:blipFill>
        <p:spPr>
          <a:xfrm>
            <a:off x="2627784" y="116632"/>
            <a:ext cx="810254" cy="8272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330D3D-D218-00D8-C9BD-5211F22DA78D}"/>
              </a:ext>
            </a:extLst>
          </p:cNvPr>
          <p:cNvSpPr txBox="1"/>
          <p:nvPr/>
        </p:nvSpPr>
        <p:spPr>
          <a:xfrm>
            <a:off x="1747361" y="1413063"/>
            <a:ext cx="626469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UNIVERSIDAD DE LA FUERZAS ARMADAS ESPE</a:t>
            </a:r>
          </a:p>
          <a:p>
            <a:pPr algn="ctr"/>
            <a:r>
              <a:rPr lang="en-US" sz="200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ANÁLISIS Y DISEÑO DE SOFTWARE</a:t>
            </a:r>
          </a:p>
          <a:p>
            <a:pPr algn="ctr"/>
            <a:endParaRPr lang="en-US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algn="ctr"/>
            <a:endParaRPr lang="en-US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sz="2400" b="1" i="1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CAT</a:t>
            </a:r>
            <a:r>
              <a:rPr lang="es-EC" sz="2400" b="1" i="1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ÁLOGO VIRTUAL “A MI MADERA”</a:t>
            </a:r>
          </a:p>
          <a:p>
            <a:pPr algn="ctr"/>
            <a:endParaRPr lang="es-EC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algn="ctr"/>
            <a:endParaRPr lang="es-EC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algn="ctr"/>
            <a:r>
              <a:rPr lang="es-EC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LLLLUNA WENDY</a:t>
            </a:r>
          </a:p>
          <a:p>
            <a:pPr algn="ctr"/>
            <a:r>
              <a:rPr lang="es-EC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SIMBAÑA JIMMY</a:t>
            </a:r>
          </a:p>
          <a:p>
            <a:pPr algn="ctr"/>
            <a:r>
              <a:rPr lang="es-EC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VINUEZA DAYANNA</a:t>
            </a:r>
          </a:p>
          <a:p>
            <a:pPr algn="ctr"/>
            <a:endParaRPr lang="es-EC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algn="ctr"/>
            <a:r>
              <a:rPr lang="es-EC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4/01/2023</a:t>
            </a:r>
          </a:p>
          <a:p>
            <a:endParaRPr lang="es-EC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endParaRPr lang="es-EC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EA896-A5A8-0EB4-3EA7-30A8D57638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136" y="-171400"/>
            <a:ext cx="1477328" cy="14773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F64B-4B49-B5D3-FA23-01E11A83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>
                <a:solidFill>
                  <a:schemeClr val="bg2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Funcionalidades de los Requisitos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CEF2A-682D-2C43-B066-815FF7AF36B7}"/>
              </a:ext>
            </a:extLst>
          </p:cNvPr>
          <p:cNvSpPr txBox="1"/>
          <p:nvPr/>
        </p:nvSpPr>
        <p:spPr>
          <a:xfrm>
            <a:off x="179512" y="1225895"/>
            <a:ext cx="45720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C" b="1" i="1">
                <a:solidFill>
                  <a:schemeClr val="bg2">
                    <a:lumMod val="50000"/>
                  </a:schemeClr>
                </a:solidFill>
                <a:latin typeface="Bahnschrift"/>
              </a:rPr>
              <a:t>Requisito 2</a:t>
            </a:r>
            <a:endParaRPr lang="es-EC" sz="1800" b="1" i="1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00D46A3-EB52-A899-1522-8A722E338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32" y="939213"/>
            <a:ext cx="4971689" cy="51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7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F64B-4B49-B5D3-FA23-01E11A83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>
                <a:solidFill>
                  <a:schemeClr val="bg2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Funcionalidades de los Requisitos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CEF2A-682D-2C43-B066-815FF7AF36B7}"/>
              </a:ext>
            </a:extLst>
          </p:cNvPr>
          <p:cNvSpPr txBox="1"/>
          <p:nvPr/>
        </p:nvSpPr>
        <p:spPr>
          <a:xfrm>
            <a:off x="179512" y="1225895"/>
            <a:ext cx="45720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C" b="1" i="1">
                <a:solidFill>
                  <a:schemeClr val="bg2">
                    <a:lumMod val="50000"/>
                  </a:schemeClr>
                </a:solidFill>
                <a:latin typeface="Bahnschrift"/>
              </a:rPr>
              <a:t>Requisito 2</a:t>
            </a:r>
            <a:endParaRPr lang="es-EC" sz="1800" b="1" i="1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Imagen 6" descr="Icono&#10;&#10;Descripción generada automáticamente">
            <a:extLst>
              <a:ext uri="{FF2B5EF4-FFF2-40B4-BE49-F238E27FC236}">
                <a16:creationId xmlns:a16="http://schemas.microsoft.com/office/drawing/2014/main" id="{D82A5D65-4EB3-9F95-4877-E43CD3E4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174" y="1708193"/>
            <a:ext cx="4195313" cy="385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20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171C86-E043-4A67-50C8-0DEEDA2BF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21364"/>
            <a:ext cx="792088" cy="792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BB375-36A6-5C22-B207-B1782444CB41}"/>
              </a:ext>
            </a:extLst>
          </p:cNvPr>
          <p:cNvSpPr txBox="1"/>
          <p:nvPr/>
        </p:nvSpPr>
        <p:spPr>
          <a:xfrm>
            <a:off x="899592" y="1340768"/>
            <a:ext cx="7560840" cy="396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i="1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Objetivo General</a:t>
            </a:r>
          </a:p>
          <a:p>
            <a:r>
              <a:rPr lang="es-EC" sz="1800" i="1">
                <a:solidFill>
                  <a:schemeClr val="bg2">
                    <a:lumMod val="50000"/>
                  </a:schemeClr>
                </a:solidFill>
                <a:effectLst/>
                <a:latin typeface="Bahnschrift" panose="020B0502040204020203" pitchFamily="34" charset="0"/>
                <a:ea typeface="Arial" panose="020B0604020202020204" pitchFamily="34" charset="0"/>
              </a:rPr>
              <a:t>Realizar el análisis y diseño de software para implementar un catálogo virtual de la empresa “A Mi Madera” mediante la creación de una aplicación web.</a:t>
            </a:r>
          </a:p>
          <a:p>
            <a:endParaRPr lang="es-EC" i="1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  <a:ea typeface="Calibri" panose="020F0502020204030204" pitchFamily="34" charset="0"/>
            </a:endParaRPr>
          </a:p>
          <a:p>
            <a:endParaRPr lang="es-EC" sz="1800" i="1">
              <a:solidFill>
                <a:schemeClr val="bg2">
                  <a:lumMod val="50000"/>
                </a:schemeClr>
              </a:solidFill>
              <a:effectLst/>
              <a:latin typeface="Bahnschrift" panose="020B0502040204020203" pitchFamily="34" charset="0"/>
              <a:ea typeface="Calibri" panose="020F0502020204030204" pitchFamily="34" charset="0"/>
            </a:endParaRPr>
          </a:p>
          <a:p>
            <a:r>
              <a:rPr lang="es-EC" sz="2400" b="1" i="1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  <a:ea typeface="Calibri" panose="020F0502020204030204" pitchFamily="34" charset="0"/>
              </a:rPr>
              <a:t>Objetivos Específicos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i="1">
                <a:solidFill>
                  <a:schemeClr val="bg2">
                    <a:lumMod val="50000"/>
                  </a:schemeClr>
                </a:solidFill>
                <a:effectLst/>
                <a:latin typeface="Bahnschrift" panose="020B0502040204020203" pitchFamily="34" charset="0"/>
                <a:ea typeface="Arial" panose="020B0604020202020204" pitchFamily="34" charset="0"/>
              </a:rPr>
              <a:t>Elaborar la matriz HU (Historias de Usuarios).</a:t>
            </a:r>
            <a:endParaRPr lang="es-EC" i="1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i="1">
                <a:solidFill>
                  <a:schemeClr val="bg2">
                    <a:lumMod val="50000"/>
                  </a:schemeClr>
                </a:solidFill>
                <a:effectLst/>
                <a:latin typeface="Bahnschrift" panose="020B0502040204020203" pitchFamily="34" charset="0"/>
                <a:ea typeface="Arial" panose="020B0604020202020204" pitchFamily="34" charset="0"/>
              </a:rPr>
              <a:t>Implementar el patrón de diseño acorde a los requisitos funcionales.</a:t>
            </a:r>
            <a:endParaRPr lang="es-EC" sz="1800" i="1">
              <a:solidFill>
                <a:schemeClr val="bg2">
                  <a:lumMod val="50000"/>
                </a:schemeClr>
              </a:solidFill>
              <a:effectLst/>
              <a:latin typeface="Bahnschrift" panose="020B0502040204020203" pitchFamily="34" charset="0"/>
              <a:ea typeface="Arial" panose="020B0604020202020204" pitchFamily="34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s-ES" sz="1800" i="1">
                <a:solidFill>
                  <a:schemeClr val="bg2">
                    <a:lumMod val="50000"/>
                  </a:schemeClr>
                </a:solidFill>
                <a:effectLst/>
                <a:latin typeface="Bahnschrift" panose="020B0502040204020203" pitchFamily="34" charset="0"/>
                <a:ea typeface="Arial" panose="020B0604020202020204" pitchFamily="34" charset="0"/>
              </a:rPr>
              <a:t>Realizar casos de prueba para cada uno de los requisitos funcionales.</a:t>
            </a:r>
            <a:endParaRPr lang="es-EC" sz="1800" i="1">
              <a:solidFill>
                <a:schemeClr val="bg2">
                  <a:lumMod val="50000"/>
                </a:schemeClr>
              </a:solidFill>
              <a:effectLst/>
              <a:latin typeface="Bahnschrift" panose="020B0502040204020203" pitchFamily="34" charset="0"/>
              <a:ea typeface="Arial" panose="020B0604020202020204" pitchFamily="34" charset="0"/>
            </a:endParaRPr>
          </a:p>
          <a:p>
            <a:endParaRPr lang="es-EC" sz="1800" i="1">
              <a:solidFill>
                <a:schemeClr val="bg2">
                  <a:lumMod val="50000"/>
                </a:schemeClr>
              </a:solidFill>
              <a:effectLst/>
              <a:latin typeface="Bahnschrift" panose="020B0502040204020203" pitchFamily="34" charset="0"/>
              <a:ea typeface="Calibri" panose="020F0502020204030204" pitchFamily="34" charset="0"/>
            </a:endParaRPr>
          </a:p>
          <a:p>
            <a:endParaRPr lang="es-EC" i="1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1026" name="Picture 2" descr="Método fácil para formular los objetivos de una investigación">
            <a:extLst>
              <a:ext uri="{FF2B5EF4-FFF2-40B4-BE49-F238E27FC236}">
                <a16:creationId xmlns:a16="http://schemas.microsoft.com/office/drawing/2014/main" id="{B05B0EBA-894E-1000-47F0-5CCE20A2C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9" b="23226"/>
          <a:stretch/>
        </p:blipFill>
        <p:spPr bwMode="auto">
          <a:xfrm>
            <a:off x="2411760" y="4829383"/>
            <a:ext cx="3843749" cy="137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F64B-4B49-B5D3-FA23-01E11A83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>
                <a:solidFill>
                  <a:schemeClr val="bg2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Cronograma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1F1AA-AE89-273F-A0C8-6B0279F874CE}"/>
              </a:ext>
            </a:extLst>
          </p:cNvPr>
          <p:cNvSpPr txBox="1"/>
          <p:nvPr/>
        </p:nvSpPr>
        <p:spPr>
          <a:xfrm>
            <a:off x="322221" y="4581128"/>
            <a:ext cx="8514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000"/>
              <a:t>https://uespe-my.sharepoint.com/:x:/r/personal/jaruiz_espe_edu_ec/_layouts/15/Doc.aspx?sourcedoc=%7B06986EE6-B7CE-4E73-B71D-68B5ABCA2F94%7D&amp;file=G1_Cronograma.xlsx&amp;action=default&amp;mobileredirect=true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A89A01-8FEC-0B84-FB0E-56416D4D0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95" y="1421302"/>
            <a:ext cx="8514810" cy="293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05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F64B-4B49-B5D3-FA23-01E11A83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>
                <a:solidFill>
                  <a:schemeClr val="bg2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Matriz HU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19A50-0344-561C-8F2C-AEAE7CC90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816"/>
            <a:ext cx="9144000" cy="3982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CEF2A-682D-2C43-B066-815FF7AF36B7}"/>
              </a:ext>
            </a:extLst>
          </p:cNvPr>
          <p:cNvSpPr txBox="1"/>
          <p:nvPr/>
        </p:nvSpPr>
        <p:spPr>
          <a:xfrm>
            <a:off x="179512" y="12258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b="1" i="1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Requisito 1</a:t>
            </a:r>
            <a:endParaRPr lang="es-EC" sz="1800" b="1" i="1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539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F64B-4B49-B5D3-FA23-01E11A83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>
                <a:solidFill>
                  <a:schemeClr val="bg2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Matriz HU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CEF2A-682D-2C43-B066-815FF7AF36B7}"/>
              </a:ext>
            </a:extLst>
          </p:cNvPr>
          <p:cNvSpPr txBox="1"/>
          <p:nvPr/>
        </p:nvSpPr>
        <p:spPr>
          <a:xfrm>
            <a:off x="179512" y="12258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b="1" i="1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Requisito 2</a:t>
            </a:r>
            <a:endParaRPr lang="es-EC" sz="1800" b="1" i="1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D8F2A-D823-A308-7EF0-80C04ABD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" y="1721496"/>
            <a:ext cx="9135441" cy="391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9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F64B-4B49-B5D3-FA23-01E11A83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>
                <a:solidFill>
                  <a:schemeClr val="bg2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Funcionalidades de los Requisitos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CEF2A-682D-2C43-B066-815FF7AF36B7}"/>
              </a:ext>
            </a:extLst>
          </p:cNvPr>
          <p:cNvSpPr txBox="1"/>
          <p:nvPr/>
        </p:nvSpPr>
        <p:spPr>
          <a:xfrm>
            <a:off x="179512" y="1225895"/>
            <a:ext cx="45720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C" b="1" i="1">
                <a:solidFill>
                  <a:schemeClr val="bg2">
                    <a:lumMod val="50000"/>
                  </a:schemeClr>
                </a:solidFill>
                <a:latin typeface="Bahnschrift"/>
              </a:rPr>
              <a:t>Requisito 1</a:t>
            </a:r>
            <a:endParaRPr lang="es-EC" sz="1800" b="1" i="1">
              <a:solidFill>
                <a:schemeClr val="bg2">
                  <a:lumMod val="50000"/>
                </a:schemeClr>
              </a:solidFill>
              <a:latin typeface="Bahnschrif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73941-9B33-EF33-53D4-94E8D459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" y="1595227"/>
            <a:ext cx="8013576" cy="427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2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F64B-4B49-B5D3-FA23-01E11A83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>
                <a:solidFill>
                  <a:schemeClr val="bg2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Funcionalidades de los Requisitos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CEF2A-682D-2C43-B066-815FF7AF36B7}"/>
              </a:ext>
            </a:extLst>
          </p:cNvPr>
          <p:cNvSpPr txBox="1"/>
          <p:nvPr/>
        </p:nvSpPr>
        <p:spPr>
          <a:xfrm>
            <a:off x="179512" y="1225895"/>
            <a:ext cx="45720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C" b="1" i="1">
                <a:solidFill>
                  <a:schemeClr val="bg2">
                    <a:lumMod val="50000"/>
                  </a:schemeClr>
                </a:solidFill>
                <a:latin typeface="Bahnschrift"/>
              </a:rPr>
              <a:t>Requisito 1</a:t>
            </a:r>
            <a:endParaRPr lang="es-EC" sz="1800" b="1" i="1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837A6-D781-95A7-82C4-1861DA7F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28" y="1595227"/>
            <a:ext cx="8028384" cy="42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19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F64B-4B49-B5D3-FA23-01E11A83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>
                <a:solidFill>
                  <a:schemeClr val="bg2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Funcionalidades de los Requisitos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CEF2A-682D-2C43-B066-815FF7AF36B7}"/>
              </a:ext>
            </a:extLst>
          </p:cNvPr>
          <p:cNvSpPr txBox="1"/>
          <p:nvPr/>
        </p:nvSpPr>
        <p:spPr>
          <a:xfrm>
            <a:off x="179512" y="1225895"/>
            <a:ext cx="45720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C" b="1" i="1">
                <a:solidFill>
                  <a:schemeClr val="bg2">
                    <a:lumMod val="50000"/>
                  </a:schemeClr>
                </a:solidFill>
                <a:latin typeface="Bahnschrift"/>
              </a:rPr>
              <a:t>Requisito 1</a:t>
            </a:r>
            <a:endParaRPr lang="es-EC" sz="1800" b="1" i="1">
              <a:solidFill>
                <a:schemeClr val="bg2">
                  <a:lumMod val="50000"/>
                </a:schemeClr>
              </a:solidFill>
              <a:latin typeface="Bahnschrif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98A05-D479-30D3-7E17-C6BFE28ED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75" y="1700808"/>
            <a:ext cx="7342649" cy="38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76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F64B-4B49-B5D3-FA23-01E11A83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>
                <a:solidFill>
                  <a:schemeClr val="bg2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Funcionalidades de los Requisitos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CEF2A-682D-2C43-B066-815FF7AF36B7}"/>
              </a:ext>
            </a:extLst>
          </p:cNvPr>
          <p:cNvSpPr txBox="1"/>
          <p:nvPr/>
        </p:nvSpPr>
        <p:spPr>
          <a:xfrm>
            <a:off x="179512" y="1225895"/>
            <a:ext cx="45720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C" b="1" i="1">
                <a:solidFill>
                  <a:schemeClr val="bg2">
                    <a:lumMod val="50000"/>
                  </a:schemeClr>
                </a:solidFill>
                <a:latin typeface="Bahnschrift"/>
              </a:rPr>
              <a:t>Requisito 2</a:t>
            </a:r>
            <a:endParaRPr lang="es-EC" sz="1800" b="1" i="1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80B6D86-7CEC-AB62-DFB1-13BA796B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32" y="1598287"/>
            <a:ext cx="4856670" cy="425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86884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Personaliz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00"/>
      </a:hlink>
      <a:folHlink>
        <a:srgbClr val="333399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(4:3)</PresentationFormat>
  <Slides>11</Slides>
  <Notes>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Diseño predeterminado</vt:lpstr>
      <vt:lpstr>Presentación de PowerPoint</vt:lpstr>
      <vt:lpstr>Presentación de PowerPoint</vt:lpstr>
      <vt:lpstr>Cronograma</vt:lpstr>
      <vt:lpstr>Matriz HU</vt:lpstr>
      <vt:lpstr>Matriz HU</vt:lpstr>
      <vt:lpstr>Funcionalidades de los Requisitos</vt:lpstr>
      <vt:lpstr>Funcionalidades de los Requisitos</vt:lpstr>
      <vt:lpstr>Funcionalidades de los Requisitos</vt:lpstr>
      <vt:lpstr>Funcionalidades de los Requisitos</vt:lpstr>
      <vt:lpstr>Funcionalidades de los Requisitos</vt:lpstr>
      <vt:lpstr>Funcionalidades de los Requisitos</vt:lpstr>
    </vt:vector>
  </TitlesOfParts>
  <Company>espe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CARACTERIZACIÓN MACROPROCESO GESTIÓN FINANCIERA</dc:title>
  <dc:subject>MANUAL DE PROCESOS</dc:subject>
  <dc:creator>ESPE</dc:creator>
  <dc:description>VERSIÓN 1.0 - MAYO 23 2009</dc:description>
  <cp:revision>12</cp:revision>
  <dcterms:created xsi:type="dcterms:W3CDTF">2008-08-08T13:28:34Z</dcterms:created>
  <dcterms:modified xsi:type="dcterms:W3CDTF">2023-01-04T20:28:45Z</dcterms:modified>
</cp:coreProperties>
</file>